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E0144-1A65-4555-B71F-EDAE2B424184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CFB35-B0D6-4236-B9DD-82057199F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CFB35-B0D6-4236-B9DD-82057199F16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0F96898-8D6C-409A-8994-94D62BEC3029}" type="datetimeFigureOut">
              <a:rPr lang="en-US" smtClean="0"/>
              <a:pPr/>
              <a:t>2/5/2012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5D2ECAFA-6CFF-4AE5-AD2D-51D26995C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62000"/>
            <a:ext cx="880962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Python Preparation Assignment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0" y="5715000"/>
            <a:ext cx="378042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J. Pretorius</a:t>
            </a:r>
          </a:p>
          <a:p>
            <a:pPr algn="r"/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15603962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re-implement the ROT13 solution using the re</a:t>
            </a:r>
          </a:p>
          <a:p>
            <a:r>
              <a:rPr lang="en-US" sz="2800" i="1" dirty="0"/>
              <a:t>module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19050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/>
              <a:t>3.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63299" t="31851" r="30371" b="64445"/>
          <a:stretch>
            <a:fillRect/>
          </a:stretch>
        </p:blipFill>
        <p:spPr bwMode="auto">
          <a:xfrm>
            <a:off x="1828800" y="2057400"/>
            <a:ext cx="554736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62000"/>
            <a:ext cx="880962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Part 3:</a:t>
            </a:r>
          </a:p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Base64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20833" r="64286" b="52083"/>
          <a:stretch>
            <a:fillRect/>
          </a:stretch>
        </p:blipFill>
        <p:spPr bwMode="auto">
          <a:xfrm>
            <a:off x="207818" y="1828800"/>
            <a:ext cx="893618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20833" r="64286" b="52083"/>
          <a:stretch>
            <a:fillRect/>
          </a:stretch>
        </p:blipFill>
        <p:spPr bwMode="auto">
          <a:xfrm>
            <a:off x="152400" y="1828800"/>
            <a:ext cx="893618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562600" y="3429000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Formula to convert integer in to binary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49530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Could not get the padding aspect working, this piece of code was the closest I could get to it.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 t="26042" r="70132" b="55208"/>
          <a:stretch>
            <a:fillRect/>
          </a:stretch>
        </p:blipFill>
        <p:spPr bwMode="auto">
          <a:xfrm>
            <a:off x="457200" y="1676400"/>
            <a:ext cx="84201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4953000"/>
            <a:ext cx="76200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Each character’s binary value is measured and if it is not 8 characters long, zero’s get added to the front of each binary 0f the binary segments.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 t="26042" r="70132" b="55208"/>
          <a:stretch>
            <a:fillRect/>
          </a:stretch>
        </p:blipFill>
        <p:spPr bwMode="auto">
          <a:xfrm>
            <a:off x="457200" y="1676400"/>
            <a:ext cx="84201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49530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Convert() returns a string of binary for each character that is 8 digits long.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 t="26042" r="70132" b="55208"/>
          <a:stretch>
            <a:fillRect/>
          </a:stretch>
        </p:blipFill>
        <p:spPr bwMode="auto">
          <a:xfrm>
            <a:off x="457200" y="1676400"/>
            <a:ext cx="84201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49530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Code concatenates each line of binary into one long string.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30209" r="78917" b="51041"/>
          <a:stretch>
            <a:fillRect/>
          </a:stretch>
        </p:blipFill>
        <p:spPr bwMode="auto">
          <a:xfrm>
            <a:off x="1828800" y="2209800"/>
            <a:ext cx="4876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41148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Findall</a:t>
            </a:r>
            <a:r>
              <a:rPr lang="en-US" sz="2800" dirty="0" smtClean="0">
                <a:solidFill>
                  <a:srgbClr val="00B050"/>
                </a:solidFill>
              </a:rPr>
              <a:t> splits binary string into segments of  6 digits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586" t="53125" r="73646" b="39583"/>
          <a:stretch>
            <a:fillRect/>
          </a:stretch>
        </p:blipFill>
        <p:spPr bwMode="auto">
          <a:xfrm>
            <a:off x="609600" y="2590800"/>
            <a:ext cx="814251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41148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Output so far.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9956" t="22917" r="66032" b="66666"/>
          <a:stretch>
            <a:fillRect/>
          </a:stretch>
        </p:blipFill>
        <p:spPr bwMode="auto">
          <a:xfrm>
            <a:off x="685800" y="1828800"/>
            <a:ext cx="78105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381000"/>
            <a:ext cx="75438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Part 1:</a:t>
            </a:r>
          </a:p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ROT13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133600"/>
            <a:ext cx="6705600" cy="420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0" y="1752600"/>
            <a:ext cx="7620000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Base64 index table.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Converts binary to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integer.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Looks up </a:t>
            </a:r>
            <a:r>
              <a:rPr lang="en-US" sz="2800" dirty="0" err="1" smtClean="0">
                <a:solidFill>
                  <a:srgbClr val="00B050"/>
                </a:solidFill>
              </a:rPr>
              <a:t>int</a:t>
            </a:r>
            <a:r>
              <a:rPr lang="en-US" sz="2800" dirty="0" smtClean="0">
                <a:solidFill>
                  <a:srgbClr val="00B050"/>
                </a:solidFill>
              </a:rPr>
              <a:t> in 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Base64 dictionary.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Returns </a:t>
            </a:r>
            <a:r>
              <a:rPr lang="en-US" sz="2800" dirty="0" err="1" smtClean="0">
                <a:solidFill>
                  <a:srgbClr val="00B050"/>
                </a:solidFill>
              </a:rPr>
              <a:t>tuple</a:t>
            </a:r>
            <a:r>
              <a:rPr lang="en-US" sz="2800" dirty="0" smtClean="0">
                <a:solidFill>
                  <a:srgbClr val="00B050"/>
                </a:solidFill>
              </a:rPr>
              <a:t> with 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Each encoded</a:t>
            </a:r>
          </a:p>
          <a:p>
            <a:r>
              <a:rPr lang="en-US" sz="2800" dirty="0" smtClean="0">
                <a:solidFill>
                  <a:srgbClr val="00B050"/>
                </a:solidFill>
              </a:rPr>
              <a:t>Character.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t="32292" r="76574" b="34375"/>
          <a:stretch>
            <a:fillRect/>
          </a:stretch>
        </p:blipFill>
        <p:spPr bwMode="auto">
          <a:xfrm>
            <a:off x="0" y="1600200"/>
            <a:ext cx="5867400" cy="469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30480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Built in function “</a:t>
            </a:r>
            <a:r>
              <a:rPr lang="en-US" sz="2800" dirty="0" err="1" smtClean="0">
                <a:solidFill>
                  <a:srgbClr val="00B050"/>
                </a:solidFill>
              </a:rPr>
              <a:t>int</a:t>
            </a:r>
            <a:r>
              <a:rPr lang="en-US" sz="2800" dirty="0" smtClean="0">
                <a:solidFill>
                  <a:srgbClr val="00B050"/>
                </a:solidFill>
              </a:rPr>
              <a:t>” converts binary into integer value using the  an algorithm.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4129" t="54478" r="82181" b="43203"/>
          <a:stretch>
            <a:fillRect/>
          </a:stretch>
        </p:blipFill>
        <p:spPr bwMode="auto">
          <a:xfrm>
            <a:off x="1143000" y="1752600"/>
            <a:ext cx="6400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0600" y="42672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Output so far.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l="2535" t="30506" r="88653" b="61458"/>
          <a:stretch>
            <a:fillRect/>
          </a:stretch>
        </p:blipFill>
        <p:spPr bwMode="auto">
          <a:xfrm>
            <a:off x="5105400" y="2295644"/>
            <a:ext cx="3048000" cy="156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 l="2535" t="20387" r="88653" b="73065"/>
          <a:stretch>
            <a:fillRect/>
          </a:stretch>
        </p:blipFill>
        <p:spPr bwMode="auto">
          <a:xfrm>
            <a:off x="609600" y="2438400"/>
            <a:ext cx="328352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1676400"/>
            <a:ext cx="7620000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The output is now in encoded form. To decode from this form, the opposite must now tale place.</a:t>
            </a:r>
          </a:p>
          <a:p>
            <a:endParaRPr lang="en-US" sz="2800" dirty="0" smtClean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Each character’s base64 index value must be found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These integers must be converted to binary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Each binary string must be 6 digits long, if they are not, leading zero’s must be added.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</a:t>
            </a:r>
            <a:r>
              <a:rPr lang="en-US" sz="2800" i="1" dirty="0" smtClean="0"/>
              <a:t>write a program to encode and decode text into Base64 based on the MIME variant</a:t>
            </a:r>
            <a:r>
              <a:rPr lang="en-US" sz="2800" dirty="0" smtClean="0"/>
              <a:t>.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1676400"/>
            <a:ext cx="7620000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A long string of binary is created and then split into segments of 8 digits.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These 8 digit binary segments must then be converted into integers.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These integer’s ASCII values are then the  decoded text.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Converts binary in to compatible-length segments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t="9375" r="80088" b="58333"/>
          <a:stretch>
            <a:fillRect/>
          </a:stretch>
        </p:blipFill>
        <p:spPr bwMode="auto">
          <a:xfrm>
            <a:off x="1828800" y="1143000"/>
            <a:ext cx="5334000" cy="486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 splits binary string into segments of 8 digits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 the built in “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” function converts binary back to integer.</a:t>
            </a:r>
            <a:endParaRPr lang="en-US" sz="2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58502" t="46667" r="31874" b="42963"/>
          <a:stretch>
            <a:fillRect/>
          </a:stretch>
        </p:blipFill>
        <p:spPr bwMode="auto">
          <a:xfrm>
            <a:off x="914400" y="2133600"/>
            <a:ext cx="7315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Returns ASCII value of each integer, thus completing the decoding process.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l="58673" t="61481" r="37173" b="34815"/>
          <a:stretch>
            <a:fillRect/>
          </a:stretch>
        </p:blipFill>
        <p:spPr bwMode="auto">
          <a:xfrm>
            <a:off x="2133600" y="2514600"/>
            <a:ext cx="4419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59404" t="53333" r="36944" b="25566"/>
          <a:stretch>
            <a:fillRect/>
          </a:stretch>
        </p:blipFill>
        <p:spPr bwMode="auto">
          <a:xfrm>
            <a:off x="3200400" y="838200"/>
            <a:ext cx="272845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“…write </a:t>
            </a:r>
            <a:r>
              <a:rPr lang="en-US" sz="2800" i="1" dirty="0"/>
              <a:t>a Python program to </a:t>
            </a:r>
            <a:r>
              <a:rPr lang="en-US" sz="2800" i="1" dirty="0" smtClean="0"/>
              <a:t>both encode </a:t>
            </a:r>
            <a:r>
              <a:rPr lang="en-US" sz="2800" i="1" dirty="0"/>
              <a:t>and decode </a:t>
            </a:r>
            <a:r>
              <a:rPr lang="en-US" sz="2800" i="1" dirty="0" smtClean="0"/>
              <a:t>ROT13.”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58430" t="22222" r="20146" b="51852"/>
          <a:stretch>
            <a:fillRect/>
          </a:stretch>
        </p:blipFill>
        <p:spPr bwMode="auto">
          <a:xfrm>
            <a:off x="1219200" y="2438400"/>
            <a:ext cx="6705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219200" y="19050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/>
              <a:t>1.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53340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Code block #1 reads in a text file (character by character) and stores each character in a string.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B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/>
          <p:cNvCxnSpPr>
            <a:stCxn id="15" idx="1"/>
          </p:cNvCxnSpPr>
          <p:nvPr/>
        </p:nvCxnSpPr>
        <p:spPr>
          <a:xfrm rot="10800000">
            <a:off x="3429000" y="3276600"/>
            <a:ext cx="12192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5" idx="1"/>
          </p:cNvCxnSpPr>
          <p:nvPr/>
        </p:nvCxnSpPr>
        <p:spPr>
          <a:xfrm rot="10800000" flipV="1">
            <a:off x="3352800" y="3461266"/>
            <a:ext cx="1295400" cy="12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8200" y="3276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Each character in source file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“…write </a:t>
            </a:r>
            <a:r>
              <a:rPr lang="en-US" sz="2800" i="1" dirty="0"/>
              <a:t>a Python program to </a:t>
            </a:r>
            <a:r>
              <a:rPr lang="en-US" sz="2800" i="1" dirty="0" smtClean="0"/>
              <a:t>both encode </a:t>
            </a:r>
            <a:r>
              <a:rPr lang="en-US" sz="2800" i="1" dirty="0"/>
              <a:t>and decode </a:t>
            </a:r>
            <a:r>
              <a:rPr lang="en-US" sz="2800" i="1" dirty="0" smtClean="0"/>
              <a:t>ROT13.”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19050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0600" y="41148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Isalpha</a:t>
            </a:r>
            <a:r>
              <a:rPr lang="en-US" sz="2800" dirty="0" smtClean="0">
                <a:solidFill>
                  <a:srgbClr val="00B050"/>
                </a:solidFill>
              </a:rPr>
              <a:t> ensures that all characters read in from the file is found in the [A-Z] and [a-z] brackets.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B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58673" t="21851" r="14303" b="62149"/>
          <a:stretch>
            <a:fillRect/>
          </a:stretch>
        </p:blipFill>
        <p:spPr bwMode="auto">
          <a:xfrm>
            <a:off x="990600" y="2438400"/>
            <a:ext cx="734209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“…write </a:t>
            </a:r>
            <a:r>
              <a:rPr lang="en-US" sz="2800" i="1" dirty="0"/>
              <a:t>a Python program to </a:t>
            </a:r>
            <a:r>
              <a:rPr lang="en-US" sz="2800" i="1" dirty="0" smtClean="0"/>
              <a:t>both encode </a:t>
            </a:r>
            <a:r>
              <a:rPr lang="en-US" sz="2800" i="1" dirty="0"/>
              <a:t>and decode </a:t>
            </a:r>
            <a:r>
              <a:rPr lang="en-US" sz="2800" i="1" dirty="0" smtClean="0"/>
              <a:t>ROT13.”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19050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/>
              <a:t>3.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876800"/>
            <a:ext cx="762000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Each compatible character is iterated over, converted to uppercase, index found and its ROT13 value is then found and added to a string. If a character is not compatible, it is removed.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B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 l="58673" t="37778" r="16348" b="42222"/>
          <a:stretch>
            <a:fillRect/>
          </a:stretch>
        </p:blipFill>
        <p:spPr bwMode="auto">
          <a:xfrm>
            <a:off x="228600" y="2514600"/>
            <a:ext cx="8686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“…write </a:t>
            </a:r>
            <a:r>
              <a:rPr lang="en-US" sz="2800" i="1" dirty="0"/>
              <a:t>a Python program to </a:t>
            </a:r>
            <a:r>
              <a:rPr lang="en-US" sz="2800" i="1" dirty="0" smtClean="0"/>
              <a:t>both encode </a:t>
            </a:r>
            <a:r>
              <a:rPr lang="en-US" sz="2800" i="1" dirty="0"/>
              <a:t>and decode </a:t>
            </a:r>
            <a:r>
              <a:rPr lang="en-US" sz="2800" i="1" dirty="0" smtClean="0"/>
              <a:t>ROT13.”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19050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/>
              <a:t>4.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61838" t="30370" r="31078" b="60000"/>
          <a:stretch>
            <a:fillRect/>
          </a:stretch>
        </p:blipFill>
        <p:spPr bwMode="auto">
          <a:xfrm>
            <a:off x="1752600" y="2057400"/>
            <a:ext cx="6310086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62000"/>
            <a:ext cx="880962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Part 2:</a:t>
            </a: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 Module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re-implement the ROT13 solution using the re</a:t>
            </a:r>
          </a:p>
          <a:p>
            <a:r>
              <a:rPr lang="en-US" sz="2800" i="1" dirty="0"/>
              <a:t>module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19050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/>
              <a:t>1.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124200"/>
            <a:ext cx="76200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Imported the re module and used the </a:t>
            </a:r>
            <a:r>
              <a:rPr lang="en-US" sz="2800" i="1" dirty="0" smtClean="0">
                <a:solidFill>
                  <a:srgbClr val="00B050"/>
                </a:solidFill>
              </a:rPr>
              <a:t>sub </a:t>
            </a:r>
            <a:r>
              <a:rPr lang="en-US" sz="2800" dirty="0" smtClean="0">
                <a:solidFill>
                  <a:srgbClr val="00B050"/>
                </a:solidFill>
              </a:rPr>
              <a:t>function to find a given character in a string and then replace it with it’s ROT13 value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B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 l="58429" t="19895" r="38406" b="78624"/>
          <a:stretch>
            <a:fillRect/>
          </a:stretch>
        </p:blipFill>
        <p:spPr bwMode="auto">
          <a:xfrm>
            <a:off x="1828800" y="1981200"/>
            <a:ext cx="34671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58429" t="32593" r="21364" b="57778"/>
          <a:stretch>
            <a:fillRect/>
          </a:stretch>
        </p:blipFill>
        <p:spPr bwMode="auto">
          <a:xfrm>
            <a:off x="609600" y="2514600"/>
            <a:ext cx="8001000" cy="125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066800" y="533400"/>
            <a:ext cx="762000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i="1" dirty="0" smtClean="0"/>
              <a:t>“…</a:t>
            </a:r>
            <a:r>
              <a:rPr lang="en-US" sz="2800" i="1" dirty="0"/>
              <a:t> re-implement the ROT13 solution using the re</a:t>
            </a:r>
          </a:p>
          <a:p>
            <a:r>
              <a:rPr lang="en-US" sz="2800" i="1" dirty="0"/>
              <a:t>module</a:t>
            </a:r>
            <a:r>
              <a:rPr lang="en-US" sz="2800" i="1" dirty="0" smtClean="0"/>
              <a:t>.”</a:t>
            </a:r>
            <a:endParaRPr lang="en-US" sz="28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1905000"/>
            <a:ext cx="7620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4191000"/>
            <a:ext cx="7620000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RE looks for character (\w) represented by variable </a:t>
            </a:r>
            <a:r>
              <a:rPr lang="en-US" sz="2800" i="1" dirty="0" smtClean="0">
                <a:solidFill>
                  <a:srgbClr val="00B050"/>
                </a:solidFill>
              </a:rPr>
              <a:t>i</a:t>
            </a:r>
            <a:r>
              <a:rPr lang="en-US" sz="2800" dirty="0" smtClean="0">
                <a:solidFill>
                  <a:srgbClr val="00B050"/>
                </a:solidFill>
              </a:rPr>
              <a:t> in the string str with </a:t>
            </a:r>
            <a:r>
              <a:rPr lang="en-US" sz="2800" i="1" dirty="0" smtClean="0">
                <a:solidFill>
                  <a:srgbClr val="00B050"/>
                </a:solidFill>
              </a:rPr>
              <a:t>i</a:t>
            </a:r>
            <a:r>
              <a:rPr lang="en-US" sz="2800" dirty="0" smtClean="0">
                <a:solidFill>
                  <a:srgbClr val="00B050"/>
                </a:solidFill>
              </a:rPr>
              <a:t>'s index number, replaces it with its matching ROT13 character found in the string str. 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B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62200" y="3505200"/>
            <a:ext cx="6096000" cy="2286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6476206" y="3276600"/>
            <a:ext cx="45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6600" y="2743200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Find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8600" y="2667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Replace with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26670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Find where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77000" y="274320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Flag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5181600" y="3275806"/>
            <a:ext cx="45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4037805" y="3275806"/>
            <a:ext cx="457994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2"/>
          </p:cNvCxnSpPr>
          <p:nvPr/>
        </p:nvCxnSpPr>
        <p:spPr>
          <a:xfrm rot="5400000">
            <a:off x="3056811" y="3056810"/>
            <a:ext cx="515779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4738</TotalTime>
  <Words>767</Words>
  <Application>Microsoft Office PowerPoint</Application>
  <PresentationFormat>On-screen Show (4:3)</PresentationFormat>
  <Paragraphs>84</Paragraphs>
  <Slides>28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Metro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Jandre</dc:creator>
  <cp:lastModifiedBy>Jandre</cp:lastModifiedBy>
  <cp:revision>155</cp:revision>
  <dcterms:created xsi:type="dcterms:W3CDTF">2012-01-28T14:33:22Z</dcterms:created>
  <dcterms:modified xsi:type="dcterms:W3CDTF">2012-02-05T22:00:31Z</dcterms:modified>
</cp:coreProperties>
</file>